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g"/>
  <Default Extension="png" ContentType="image/png"/>
  <Default Extension="bmp" ContentType="image/bmp"/>
  <Default Extension="gif" ContentType="image/gif"/>
  <Default Extension="tif" ContentType="image/tif"/>
  <Default Extension="pdf" ContentType="application/pdf"/>
  <Default Extension="mov" ContentType="application/movie"/>
  <Default Extension="vml" ContentType="application/vnd.openxmlformats-officedocument.vmlDrawing"/>
  <Default Extension="xlsx" ContentType="application/vnd.openxmlformats-officedocument.spreadsheetml.sheet"/>
  <Override PartName="/docProps/core.xml" ContentType="application/vnd.openxmlformats-package.core-properties+xml"/>
  <Override PartName="/docProps/app.xml" ContentType="application/vnd.openxmlformats-officedocument.extended-properties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commentAuthors.xml" ContentType="application/vnd.openxmlformats-officedocument.presentationml.commentAuthors+xml"/>
  <Override PartName="/ppt/tableStyles.xml" ContentType="application/vnd.openxmlformats-officedocument.presentationml.tableStyl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notesMasters/notesMaster1.xml" ContentType="application/vnd.openxmlformats-officedocument.presentationml.notesMaster+xml"/>
  <Override PartName="/ppt/slides/slide1.xml" ContentType="application/vnd.openxmlformats-officedocument.presentationml.slide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</Types>
</file>

<file path=_rels/.rels><?xml version="1.0" encoding="UTF-8"?>
<Relationships xmlns="http://schemas.openxmlformats.org/package/2006/relationships"><Relationship Id="rId1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3" Type="http://schemas.openxmlformats.org/officeDocument/2006/relationships/officeDocument" Target="ppt/presentation.xml"/>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ldMasterIdLst>
    <p:sldMasterId id="2147483648" r:id="rId5"/>
  </p:sldMasterIdLst>
  <p:notesMasterIdLst>
    <p:notesMasterId r:id="rId7"/>
  </p:notesMasterIdLst>
  <p:sldIdLst>
    <p:sldId id="256" r:id="rId8"/>
  </p:sldIdLst>
  <p:sldSz cx="24384000" cy="13716000"/>
  <p:notesSz cx="6858000" cy="9144000"/>
  <p:defaultTextStyle>
    <a:defPPr marL="0" marR="0" indent="0" algn="l" defTabSz="914400" rtl="0" fontAlgn="auto" latinLnBrk="1" hangingPunct="0">
      <a:lnSpc>
        <a:spcPct val="100000"/>
      </a:lnSpc>
      <a:spcBef>
        <a:spcPts val="0"/>
      </a:spcBef>
      <a:spcAft>
        <a:spcPts val="0"/>
      </a:spcAft>
      <a:buClrTx/>
      <a:buSzTx/>
      <a:buFontTx/>
      <a:buNone/>
      <a:tabLst/>
      <a:defRPr b="0" baseline="0" cap="none" i="0" spc="0" strike="noStrike" sz="1800" u="none" kumimoji="0" normalizeH="0">
        <a:ln>
          <a:noFill/>
        </a:ln>
        <a:solidFill>
          <a:srgbClr val="000000"/>
        </a:solidFill>
        <a:effectLst/>
        <a:uFillTx/>
      </a:defRPr>
    </a:defPPr>
    <a:lvl1pPr marL="0" marR="0" indent="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1pPr>
    <a:lvl2pPr marL="0" marR="0" indent="457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2pPr>
    <a:lvl3pPr marL="0" marR="0" indent="914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3pPr>
    <a:lvl4pPr marL="0" marR="0" indent="1371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4pPr>
    <a:lvl5pPr marL="0" marR="0" indent="18288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5pPr>
    <a:lvl6pPr marL="0" marR="0" indent="22860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6pPr>
    <a:lvl7pPr marL="0" marR="0" indent="27432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7pPr>
    <a:lvl8pPr marL="0" marR="0" indent="32004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8pPr>
    <a:lvl9pPr marL="0" marR="0" indent="3657600" algn="l" defTabSz="2438338" rtl="0" fontAlgn="auto" latinLnBrk="0" hangingPunct="0">
      <a:lnSpc>
        <a:spcPct val="90000"/>
      </a:lnSpc>
      <a:spcBef>
        <a:spcPts val="4500"/>
      </a:spcBef>
      <a:spcAft>
        <a:spcPts val="0"/>
      </a:spcAft>
      <a:buClrTx/>
      <a:buSzTx/>
      <a:buFontTx/>
      <a:buNone/>
      <a:tabLst/>
      <a:defRPr b="0" baseline="0" cap="none" i="0" spc="0" strike="noStrike" sz="4800" u="none" kumimoji="0" normalizeH="0">
        <a:ln>
          <a:noFill/>
        </a:ln>
        <a:solidFill>
          <a:srgbClr val="000000"/>
        </a:solidFill>
        <a:effectLst/>
        <a:uFillTx/>
        <a:latin typeface="+mn-lt"/>
        <a:ea typeface="+mn-ea"/>
        <a:cs typeface="+mn-cs"/>
        <a:sym typeface="Helvetica Neue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/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showPr loop="0"/>
</p:presentationPr>
</file>

<file path=ppt/tableStyles.xml><?xml version="1.0" encoding="utf-8"?>
<a:tblStyleLst xmlns:a="http://schemas.openxmlformats.org/drawingml/2006/main" xmlns:r="http://schemas.openxmlformats.org/officeDocument/2006/relationships" def="{5940675A-B579-460E-94D1-54222C63F5DA}">
  <a:tblStyle styleId="{4C3C2611-4C71-4FC5-86AE-919BDF0F9419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381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381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Row>
  </a:tblStyle>
  <a:tblStyle styleId="{C7B018BB-80A7-4F77-B60F-C8B233D01FF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3E5E8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536773"/>
              </a:solidFill>
              <a:prstDash val="solid"/>
              <a:miter lim="400000"/>
            </a:ln>
          </a:top>
          <a:bottom>
            <a:ln w="12700" cap="flat">
              <a:solidFill>
                <a:srgbClr val="536773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381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36773"/>
              </a:solidFill>
              <a:prstDash val="solid"/>
              <a:miter lim="400000"/>
            </a:ln>
          </a:left>
          <a:right>
            <a:ln w="12700" cap="flat">
              <a:solidFill>
                <a:srgbClr val="536773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536773"/>
              </a:solidFill>
              <a:prstDash val="solid"/>
              <a:miter lim="400000"/>
            </a:ln>
          </a:insideH>
          <a:insideV>
            <a:ln w="12700" cap="flat">
              <a:solidFill>
                <a:srgbClr val="536773"/>
              </a:solidFill>
              <a:prstDash val="solid"/>
              <a:miter lim="400000"/>
            </a:ln>
          </a:insideV>
        </a:tcBdr>
        <a:fill>
          <a:solidFill>
            <a:schemeClr val="accent1">
              <a:lumOff val="16847"/>
            </a:schemeClr>
          </a:solidFill>
        </a:fill>
      </a:tcStyle>
    </a:firstRow>
  </a:tblStyle>
  <a:tblStyle styleId="{EEE7283C-3CF3-47DC-8721-378D4A62B228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838383"/>
              </a:solidFill>
              <a:prstDash val="solid"/>
              <a:miter lim="400000"/>
            </a:ln>
          </a:left>
          <a:right>
            <a:ln w="12700" cap="flat">
              <a:solidFill>
                <a:srgbClr val="838383"/>
              </a:solidFill>
              <a:prstDash val="solid"/>
              <a:miter lim="400000"/>
            </a:ln>
          </a:right>
          <a:top>
            <a:ln w="12700" cap="flat">
              <a:solidFill>
                <a:srgbClr val="838383"/>
              </a:solidFill>
              <a:prstDash val="solid"/>
              <a:miter lim="400000"/>
            </a:ln>
          </a:top>
          <a:bottom>
            <a:ln w="12700" cap="flat">
              <a:solidFill>
                <a:srgbClr val="838383"/>
              </a:solidFill>
              <a:prstDash val="solid"/>
              <a:miter lim="400000"/>
            </a:ln>
          </a:bottom>
          <a:insideH>
            <a:ln w="12700" cap="flat">
              <a:solidFill>
                <a:srgbClr val="838383"/>
              </a:solidFill>
              <a:prstDash val="solid"/>
              <a:miter lim="400000"/>
            </a:ln>
          </a:insideH>
          <a:insideV>
            <a:ln w="12700" cap="flat">
              <a:solidFill>
                <a:srgbClr val="838383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808080"/>
              </a:solidFill>
              <a:prstDash val="solid"/>
              <a:miter lim="400000"/>
            </a:ln>
          </a:right>
          <a:top>
            <a:ln w="12700" cap="flat">
              <a:solidFill>
                <a:srgbClr val="808080"/>
              </a:solidFill>
              <a:prstDash val="solid"/>
              <a:miter lim="400000"/>
            </a:ln>
          </a:top>
          <a:bottom>
            <a:ln w="12700" cap="flat">
              <a:solidFill>
                <a:srgbClr val="808080"/>
              </a:solidFill>
              <a:prstDash val="solid"/>
              <a:miter lim="400000"/>
            </a:ln>
          </a:bottom>
          <a:insideH>
            <a:ln w="12700" cap="flat">
              <a:solidFill>
                <a:srgbClr val="808080"/>
              </a:solidFill>
              <a:prstDash val="solid"/>
              <a:miter lim="400000"/>
            </a:ln>
          </a:insideH>
          <a:insideV>
            <a:ln w="12700" cap="flat">
              <a:solidFill>
                <a:srgbClr val="808080"/>
              </a:solidFill>
              <a:prstDash val="solid"/>
              <a:miter lim="400000"/>
            </a:ln>
          </a:insideV>
        </a:tcBdr>
        <a:fill>
          <a:solidFill>
            <a:srgbClr val="88FA4F"/>
          </a:solidFill>
        </a:fill>
      </a:tcStyle>
    </a:firstCol>
    <a:lastRow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38100" cap="flat">
              <a:solidFill>
                <a:schemeClr val="accent3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4D4D4D"/>
              </a:solidFill>
              <a:prstDash val="solid"/>
              <a:miter lim="400000"/>
            </a:ln>
          </a:left>
          <a:right>
            <a:ln w="12700" cap="flat">
              <a:solidFill>
                <a:srgbClr val="4D4D4D"/>
              </a:solidFill>
              <a:prstDash val="solid"/>
              <a:miter lim="400000"/>
            </a:ln>
          </a:right>
          <a:top>
            <a:ln w="12700" cap="flat">
              <a:solidFill>
                <a:srgbClr val="4D4D4D"/>
              </a:solidFill>
              <a:prstDash val="solid"/>
              <a:miter lim="400000"/>
            </a:ln>
          </a:top>
          <a:bottom>
            <a:ln w="12700" cap="flat">
              <a:solidFill>
                <a:srgbClr val="4D4D4D"/>
              </a:solidFill>
              <a:prstDash val="solid"/>
              <a:miter lim="400000"/>
            </a:ln>
          </a:bottom>
          <a:insideH>
            <a:ln w="12700" cap="flat">
              <a:solidFill>
                <a:srgbClr val="4D4D4D"/>
              </a:solidFill>
              <a:prstDash val="solid"/>
              <a:miter lim="400000"/>
            </a:ln>
          </a:insideH>
          <a:insideV>
            <a:ln w="12700" cap="flat">
              <a:solidFill>
                <a:srgbClr val="4D4D4D"/>
              </a:solidFill>
              <a:prstDash val="solid"/>
              <a:miter lim="400000"/>
            </a:ln>
          </a:insideV>
        </a:tcBdr>
        <a:fill>
          <a:solidFill>
            <a:srgbClr val="60D937"/>
          </a:solidFill>
        </a:fill>
      </a:tcStyle>
    </a:firstRow>
  </a:tblStyle>
  <a:tblStyle styleId="{CF821DB8-F4EB-4A41-A1BA-3FCAFE7338EE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wholeTbl>
    <a:band2H>
      <a:tcTxStyle b="def" i="def"/>
      <a:tcStyle>
        <a:tcBdr/>
        <a:fill>
          <a:solidFill>
            <a:schemeClr val="accent4">
              <a:hueOff val="348544"/>
              <a:lumOff val="7139"/>
            </a:schemeClr>
          </a:solidFill>
        </a:fill>
      </a:tcStyle>
    </a:band2H>
    <a:firstCol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8BB00"/>
          </a:solidFill>
        </a:fill>
      </a:tcStyle>
    </a:firstCol>
    <a:la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38100" cap="flat">
              <a:solidFill>
                <a:srgbClr val="F8BA00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AF7E9"/>
          </a:solidFill>
        </a:fill>
      </a:tcStyle>
    </a:lastRow>
    <a:firstRow>
      <a:tcTxStyle b="off" i="off">
        <a:font>
          <a:latin typeface="Helvetica Neue Medium"/>
          <a:ea typeface="Helvetica Neue Medium"/>
          <a:cs typeface="Helvetica Neue Medium"/>
        </a:font>
        <a:srgbClr val="000000"/>
      </a:tcTxStyle>
      <a:tcStyle>
        <a:tcBdr>
          <a:left>
            <a:ln w="12700" cap="flat">
              <a:solidFill>
                <a:srgbClr val="5B5A5A"/>
              </a:solidFill>
              <a:prstDash val="solid"/>
              <a:miter lim="400000"/>
            </a:ln>
          </a:left>
          <a:right>
            <a:ln w="12700" cap="flat">
              <a:solidFill>
                <a:srgbClr val="5B5A5A"/>
              </a:solidFill>
              <a:prstDash val="solid"/>
              <a:miter lim="400000"/>
            </a:ln>
          </a:right>
          <a:top>
            <a:ln w="12700" cap="flat">
              <a:solidFill>
                <a:srgbClr val="5B5A5A"/>
              </a:solidFill>
              <a:prstDash val="solid"/>
              <a:miter lim="400000"/>
            </a:ln>
          </a:top>
          <a:bottom>
            <a:ln w="12700" cap="flat">
              <a:solidFill>
                <a:srgbClr val="5B5A5A"/>
              </a:solidFill>
              <a:prstDash val="solid"/>
              <a:miter lim="400000"/>
            </a:ln>
          </a:bottom>
          <a:insideH>
            <a:ln w="12700" cap="flat">
              <a:solidFill>
                <a:srgbClr val="5B5A5A"/>
              </a:solidFill>
              <a:prstDash val="solid"/>
              <a:miter lim="400000"/>
            </a:ln>
          </a:insideH>
          <a:insideV>
            <a:ln w="12700" cap="flat">
              <a:solidFill>
                <a:srgbClr val="5B5A5A"/>
              </a:solidFill>
              <a:prstDash val="solid"/>
              <a:miter lim="400000"/>
            </a:ln>
          </a:insideV>
        </a:tcBdr>
        <a:fill>
          <a:solidFill>
            <a:srgbClr val="FF9400"/>
          </a:solidFill>
        </a:fill>
      </a:tcStyle>
    </a:firstRow>
  </a:tblStyle>
  <a:tblStyle styleId="{33BA23B1-9221-436E-865A-0063620EA4FD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464646"/>
              </a:solidFill>
              <a:prstDash val="solid"/>
              <a:miter lim="400000"/>
            </a:ln>
          </a:left>
          <a:right>
            <a:ln w="12700" cap="flat">
              <a:solidFill>
                <a:srgbClr val="464646"/>
              </a:solidFill>
              <a:prstDash val="solid"/>
              <a:miter lim="400000"/>
            </a:ln>
          </a:right>
          <a:top>
            <a:ln w="12700" cap="flat">
              <a:solidFill>
                <a:srgbClr val="464646"/>
              </a:solidFill>
              <a:prstDash val="solid"/>
              <a:miter lim="400000"/>
            </a:ln>
          </a:top>
          <a:bottom>
            <a:ln w="12700" cap="flat">
              <a:solidFill>
                <a:srgbClr val="464646"/>
              </a:solidFill>
              <a:prstDash val="solid"/>
              <a:miter lim="400000"/>
            </a:ln>
          </a:bottom>
          <a:insideH>
            <a:ln w="12700" cap="flat">
              <a:solidFill>
                <a:srgbClr val="464646"/>
              </a:solidFill>
              <a:prstDash val="solid"/>
              <a:miter lim="400000"/>
            </a:ln>
          </a:insideH>
          <a:insideV>
            <a:ln w="12700" cap="flat">
              <a:solidFill>
                <a:srgbClr val="464646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D4D5D5"/>
          </a:solidFill>
        </a:fill>
      </a:tcStyle>
    </a:band2H>
    <a:firstCol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C3C3C3"/>
              </a:solidFill>
              <a:prstDash val="solid"/>
              <a:miter lim="400000"/>
            </a:ln>
          </a:top>
          <a:bottom>
            <a:ln w="12700" cap="flat">
              <a:solidFill>
                <a:srgbClr val="C3C3C3"/>
              </a:solidFill>
              <a:prstDash val="solid"/>
              <a:miter lim="400000"/>
            </a:ln>
          </a:bottom>
          <a:insideH>
            <a:ln w="12700" cap="flat">
              <a:solidFill>
                <a:srgbClr val="C3C3C3"/>
              </a:solidFill>
              <a:prstDash val="solid"/>
              <a:miter lim="400000"/>
            </a:ln>
          </a:insideH>
          <a:insideV>
            <a:ln w="12700" cap="flat">
              <a:solidFill>
                <a:srgbClr val="C3C3C3"/>
              </a:solidFill>
              <a:prstDash val="solid"/>
              <a:miter lim="400000"/>
            </a:ln>
          </a:insideV>
        </a:tcBdr>
        <a:fill>
          <a:solidFill>
            <a:srgbClr val="CB2A7B"/>
          </a:solidFill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5E5E5E"/>
              </a:solidFill>
              <a:prstDash val="solid"/>
              <a:miter lim="400000"/>
            </a:ln>
          </a:left>
          <a:right>
            <a:ln w="12700" cap="flat">
              <a:solidFill>
                <a:srgbClr val="5E5E5E"/>
              </a:solidFill>
              <a:prstDash val="solid"/>
              <a:miter lim="400000"/>
            </a:ln>
          </a:right>
          <a:top>
            <a:ln w="38100" cap="flat">
              <a:solidFill>
                <a:srgbClr val="CB297B"/>
              </a:solidFill>
              <a:prstDash val="solid"/>
              <a:miter lim="400000"/>
            </a:ln>
          </a:top>
          <a:bottom>
            <a:ln w="12700" cap="flat">
              <a:solidFill>
                <a:srgbClr val="5E5E5E"/>
              </a:solidFill>
              <a:prstDash val="solid"/>
              <a:miter lim="400000"/>
            </a:ln>
          </a:bottom>
          <a:insideH>
            <a:ln w="12700" cap="flat">
              <a:solidFill>
                <a:srgbClr val="5E5E5E"/>
              </a:solidFill>
              <a:prstDash val="solid"/>
              <a:miter lim="400000"/>
            </a:ln>
          </a:insideH>
          <a:insideV>
            <a:ln w="12700" cap="flat">
              <a:solidFill>
                <a:srgbClr val="5E5E5E"/>
              </a:solidFill>
              <a:prstDash val="solid"/>
              <a:miter lim="400000"/>
            </a:ln>
          </a:insideV>
        </a:tcBdr>
        <a:fill>
          <a:solidFill>
            <a:srgbClr val="FFFFFF"/>
          </a:solidFill>
        </a:fill>
      </a:tcStyle>
    </a:lastRow>
    <a:firstRow>
      <a:tcTxStyle b="on" i="off">
        <a:fontRef idx="minor">
          <a:srgbClr val="FFFFFF"/>
        </a:fontRef>
        <a:srgbClr val="FFFFFF"/>
      </a:tcTxStyle>
      <a:tcStyle>
        <a:tcBdr>
          <a:left>
            <a:ln w="12700" cap="flat">
              <a:solidFill>
                <a:srgbClr val="A6AAA9"/>
              </a:solidFill>
              <a:prstDash val="solid"/>
              <a:miter lim="400000"/>
            </a:ln>
          </a:left>
          <a:right>
            <a:ln w="12700" cap="flat">
              <a:solidFill>
                <a:srgbClr val="A6AAA9"/>
              </a:solidFill>
              <a:prstDash val="solid"/>
              <a:miter lim="400000"/>
            </a:ln>
          </a:right>
          <a:top>
            <a:ln w="12700" cap="flat">
              <a:solidFill>
                <a:srgbClr val="5E5E5E"/>
              </a:solidFill>
              <a:prstDash val="solid"/>
              <a:miter lim="400000"/>
            </a:ln>
          </a:top>
          <a:bottom>
            <a:ln w="12700" cap="flat">
              <a:solidFill>
                <a:srgbClr val="A6AAA9"/>
              </a:solidFill>
              <a:prstDash val="solid"/>
              <a:miter lim="400000"/>
            </a:ln>
          </a:bottom>
          <a:insideH>
            <a:ln w="12700" cap="flat">
              <a:solidFill>
                <a:srgbClr val="A6AAA9"/>
              </a:solidFill>
              <a:prstDash val="solid"/>
              <a:miter lim="400000"/>
            </a:ln>
          </a:insideH>
          <a:insideV>
            <a:ln w="12700" cap="flat">
              <a:solidFill>
                <a:srgbClr val="A6AAA9"/>
              </a:solidFill>
              <a:prstDash val="solid"/>
              <a:miter lim="400000"/>
            </a:ln>
          </a:insideV>
        </a:tcBdr>
        <a:fill>
          <a:solidFill>
            <a:srgbClr val="991A5F"/>
          </a:solidFill>
        </a:fill>
      </a:tcStyle>
    </a:firstRow>
  </a:tblStyle>
  <a:tblStyle styleId="{2708684C-4D16-4618-839F-0558EEFCDFE6}" styleName="">
    <a:tblBg/>
    <a:wholeTbl>
      <a:tcTxStyle b="off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wholeTbl>
    <a:band2H>
      <a:tcTxStyle b="def" i="def"/>
      <a:tcStyle>
        <a:tcBdr/>
        <a:fill>
          <a:solidFill>
            <a:srgbClr val="EDEEEE"/>
          </a:solidFill>
        </a:fill>
      </a:tcStyle>
    </a:band2H>
    <a:firstCol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6C6C6C"/>
              </a:solidFill>
              <a:prstDash val="solid"/>
              <a:miter lim="400000"/>
            </a:ln>
          </a:left>
          <a:right>
            <a:ln w="254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top>
          <a:bottom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firstCol>
    <a:la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25400" cap="flat">
              <a:solidFill>
                <a:srgbClr val="000000"/>
              </a:solidFill>
              <a:prstDash val="solid"/>
              <a:miter lim="400000"/>
            </a:ln>
          </a:top>
          <a:bottom>
            <a:ln w="12700" cap="flat">
              <a:solidFill>
                <a:srgbClr val="6C6C6C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custDash>
                <a:ds d="200000" sp="200000"/>
              </a:custDash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noFill/>
        </a:fill>
      </a:tcStyle>
    </a:lastRow>
    <a:firstRow>
      <a:tcTxStyle b="on" i="off">
        <a:fontRef idx="minor">
          <a:srgbClr val="000000"/>
        </a:fontRef>
        <a:srgbClr val="000000"/>
      </a:tcTxStyle>
      <a:tcStyle>
        <a:tcBdr>
          <a:left>
            <a:ln w="12700" cap="flat">
              <a:solidFill>
                <a:srgbClr val="000000"/>
              </a:solidFill>
              <a:prstDash val="solid"/>
              <a:miter lim="400000"/>
            </a:ln>
          </a:left>
          <a:right>
            <a:ln w="12700" cap="flat">
              <a:solidFill>
                <a:srgbClr val="000000"/>
              </a:solidFill>
              <a:prstDash val="solid"/>
              <a:miter lim="400000"/>
            </a:ln>
          </a:right>
          <a:top>
            <a:ln w="12700" cap="flat">
              <a:solidFill>
                <a:srgbClr val="6C6C6C"/>
              </a:solidFill>
              <a:prstDash val="solid"/>
              <a:miter lim="400000"/>
            </a:ln>
          </a:top>
          <a:bottom>
            <a:ln w="12700" cap="flat">
              <a:solidFill>
                <a:srgbClr val="000000"/>
              </a:solidFill>
              <a:prstDash val="solid"/>
              <a:miter lim="400000"/>
            </a:ln>
          </a:bottom>
          <a:insideH>
            <a:ln w="12700" cap="flat">
              <a:solidFill>
                <a:srgbClr val="000000"/>
              </a:solidFill>
              <a:prstDash val="solid"/>
              <a:miter lim="400000"/>
            </a:ln>
          </a:insideH>
          <a:insideV>
            <a:ln w="12700" cap="flat">
              <a:solidFill>
                <a:srgbClr val="000000"/>
              </a:solidFill>
              <a:prstDash val="solid"/>
              <a:miter lim="400000"/>
            </a:ln>
          </a:insideV>
        </a:tcBdr>
        <a:fill>
          <a:solidFill>
            <a:srgbClr val="D6DCE0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Comments="1"/>
</file>

<file path=ppt/_rels/presentation.xml.rels><?xml version="1.0" encoding="UTF-8"?>
<Relationships xmlns="http://schemas.openxmlformats.org/package/2006/relationships"><Relationship Id="rId1" Type="http://schemas.openxmlformats.org/officeDocument/2006/relationships/presProps" Target="presProps.xml"/><Relationship Id="rId2" Type="http://schemas.openxmlformats.org/officeDocument/2006/relationships/viewProps" Target="viewProps.xml"/><Relationship Id="rId3" Type="http://schemas.openxmlformats.org/officeDocument/2006/relationships/commentAuthors" Target="commentAuthors.xml"/><Relationship Id="rId4" Type="http://schemas.openxmlformats.org/officeDocument/2006/relationships/tableStyles" Target="tableStyles.xml"/><Relationship Id="rId5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7" Type="http://schemas.openxmlformats.org/officeDocument/2006/relationships/notesMaster" Target="notesMasters/notesMaster1.xml"/><Relationship Id="rId8" Type="http://schemas.openxmlformats.org/officeDocument/2006/relationships/slide" Target="slides/slide1.xml"/></Relationships>

</file>

<file path=ppt/notesMasters/_rels/notesMaster1.xml.rels><?xml version="1.0" encoding="UTF-8"?>
<Relationships xmlns="http://schemas.openxmlformats.org/package/2006/relationships"><Relationship Id="rId1" Type="http://schemas.openxmlformats.org/officeDocument/2006/relationships/theme" Target="../theme/theme2.xml"/></Relationships>
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8" name="Shape 168"/>
          <p:cNvSpPr/>
          <p:nvPr>
            <p:ph type="sldImg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  <p:sp>
        <p:nvSpPr>
          <p:cNvPr id="169" name="Shape 169"/>
          <p:cNvSpPr/>
          <p:nvPr>
            <p:ph type="body" sz="quarter" idx="1"/>
          </p:nvPr>
        </p:nvSpPr>
        <p:spPr>
          <a:xfrm>
            <a:off x="914400" y="4343400"/>
            <a:ext cx="5029200" cy="4114800"/>
          </a:xfrm>
          <a:prstGeom prst="rect">
            <a:avLst/>
          </a:prstGeom>
        </p:spPr>
        <p:txBody>
          <a:bodyPr/>
          <a:lstStyle/>
          <a:p>
            <a:pPr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1pPr>
    <a:lvl2pPr indent="228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2pPr>
    <a:lvl3pPr indent="457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3pPr>
    <a:lvl4pPr indent="685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4pPr>
    <a:lvl5pPr indent="9144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5pPr>
    <a:lvl6pPr indent="11430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6pPr>
    <a:lvl7pPr indent="13716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7pPr>
    <a:lvl8pPr indent="16002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8pPr>
    <a:lvl9pPr indent="1828800" defTabSz="457200" latinLnBrk="0">
      <a:lnSpc>
        <a:spcPct val="117999"/>
      </a:lnSpc>
      <a:defRPr sz="2200">
        <a:latin typeface="+mn-lt"/>
        <a:ea typeface="+mn-ea"/>
        <a:cs typeface="+mn-cs"/>
        <a:sym typeface="Helvetica Neue"/>
      </a:defRPr>
    </a:lvl9pPr>
  </p:notesStyle>
</p:notesMaster>
</file>

<file path=ppt/slideLayouts/_rels/slideLayout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0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1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1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2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3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4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5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6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7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8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_rels/slideLayout9.xml.rels><?xml version="1.0" encoding="UTF-8"?>
<Relationships xmlns="http://schemas.openxmlformats.org/package/2006/relationships"><Relationship Id="rId1" Type="http://schemas.openxmlformats.org/officeDocument/2006/relationships/slideMaster" Target="../slideMasters/slideMaster1.xml"/>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itle" showMasterSp="1" showMasterPhAnim="1">
  <p:cSld name="Tit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Author and Date"/>
          <p:cNvSpPr txBox="1"/>
          <p:nvPr>
            <p:ph type="body" sz="quarter" idx="21" hasCustomPrompt="1"/>
          </p:nvPr>
        </p:nvSpPr>
        <p:spPr>
          <a:xfrm>
            <a:off x="1201340" y="11859862"/>
            <a:ext cx="21971003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12" name="Presentation Title"/>
          <p:cNvSpPr txBox="1"/>
          <p:nvPr>
            <p:ph type="title" hasCustomPrompt="1"/>
          </p:nvPr>
        </p:nvSpPr>
        <p:spPr>
          <a:xfrm>
            <a:off x="1206496" y="2574991"/>
            <a:ext cx="21971004" cy="4648201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13" name="Body Level One…"/>
          <p:cNvSpPr txBox="1"/>
          <p:nvPr>
            <p:ph type="body" sz="quarter" idx="1" hasCustomPrompt="1"/>
          </p:nvPr>
        </p:nvSpPr>
        <p:spPr>
          <a:xfrm>
            <a:off x="1201342" y="7223190"/>
            <a:ext cx="21971001" cy="1905001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4949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10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10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A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" name="Agenda Title"/>
          <p:cNvSpPr txBox="1"/>
          <p:nvPr>
            <p:ph type="title" hasCustomPrompt="1"/>
          </p:nvPr>
        </p:nvSpPr>
        <p:spPr>
          <a:xfrm>
            <a:off x="1206500" y="1079500"/>
            <a:ext cx="21971000" cy="1435100"/>
          </a:xfrm>
          <a:prstGeom prst="rect">
            <a:avLst/>
          </a:prstGeom>
        </p:spPr>
        <p:txBody>
          <a:bodyPr/>
          <a:lstStyle/>
          <a:p>
            <a:pPr/>
            <a:r>
              <a:t>Agenda Title</a:t>
            </a:r>
          </a:p>
        </p:txBody>
      </p:sp>
      <p:sp>
        <p:nvSpPr>
          <p:cNvPr id="109" name="Agenda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Agenda Subtitle</a:t>
            </a:r>
          </a:p>
        </p:txBody>
      </p:sp>
      <p:sp>
        <p:nvSpPr>
          <p:cNvPr id="110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1pPr>
            <a:lvl2pPr marL="0" indent="4572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2pPr>
            <a:lvl3pPr marL="0" indent="9144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3pPr>
            <a:lvl4pPr marL="0" indent="13716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4pPr>
            <a:lvl5pPr marL="0" indent="1828800" defTabSz="825500">
              <a:lnSpc>
                <a:spcPct val="100000"/>
              </a:lnSpc>
              <a:spcBef>
                <a:spcPts val="1800"/>
              </a:spcBef>
              <a:buSzTx/>
              <a:buNone/>
              <a:defRPr spc="-55" sz="5500"/>
            </a:lvl5pPr>
          </a:lstStyle>
          <a:p>
            <a:pPr/>
            <a:r>
              <a:t>Agenda Topics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1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tat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8" name="Body Level One…"/>
          <p:cNvSpPr txBox="1"/>
          <p:nvPr>
            <p:ph type="body" sz="half" idx="1" hasCustomPrompt="1"/>
          </p:nvPr>
        </p:nvSpPr>
        <p:spPr>
          <a:xfrm>
            <a:off x="1206500" y="4920843"/>
            <a:ext cx="21971000" cy="3874314"/>
          </a:xfrm>
          <a:prstGeom prst="rect">
            <a:avLst/>
          </a:prstGeom>
        </p:spPr>
        <p:txBody>
          <a:bodyPr anchor="ctr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Statement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19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ig Fa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6" name="Body Level One…"/>
          <p:cNvSpPr txBox="1"/>
          <p:nvPr>
            <p:ph type="body" idx="1" hasCustomPrompt="1"/>
          </p:nvPr>
        </p:nvSpPr>
        <p:spPr>
          <a:xfrm>
            <a:off x="1206500" y="1075927"/>
            <a:ext cx="21971000" cy="7241584"/>
          </a:xfrm>
          <a:prstGeom prst="rect">
            <a:avLst/>
          </a:prstGeom>
        </p:spPr>
        <p:txBody>
          <a:bodyPr anchor="b"/>
          <a:lstStyle>
            <a:lvl1pPr marL="0" indent="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1pPr>
            <a:lvl2pPr marL="0" indent="4572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2pPr>
            <a:lvl3pPr marL="0" indent="9144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3pPr>
            <a:lvl4pPr marL="0" indent="13716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4pPr>
            <a:lvl5pPr marL="0" indent="1828800" algn="ctr">
              <a:lnSpc>
                <a:spcPct val="80000"/>
              </a:lnSpc>
              <a:spcBef>
                <a:spcPts val="0"/>
              </a:spcBef>
              <a:buSzTx/>
              <a:buNone/>
              <a:defRPr b="1" spc="-250" sz="25000"/>
            </a:lvl5pPr>
          </a:lstStyle>
          <a:p>
            <a:pPr/>
            <a:r>
              <a:t>100%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27" name="Fact information"/>
          <p:cNvSpPr txBox="1"/>
          <p:nvPr>
            <p:ph type="body" sz="quarter" idx="21" hasCustomPrompt="1"/>
          </p:nvPr>
        </p:nvSpPr>
        <p:spPr>
          <a:xfrm>
            <a:off x="1206500" y="8262180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algn="ctr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Fact information</a:t>
            </a:r>
          </a:p>
        </p:txBody>
      </p:sp>
      <p:sp>
        <p:nvSpPr>
          <p:cNvPr id="128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Quo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5" name="Attribution"/>
          <p:cNvSpPr txBox="1"/>
          <p:nvPr>
            <p:ph type="body" sz="quarter" idx="21" hasCustomPrompt="1"/>
          </p:nvPr>
        </p:nvSpPr>
        <p:spPr>
          <a:xfrm>
            <a:off x="2430025" y="10675453"/>
            <a:ext cx="20200052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Attribution</a:t>
            </a:r>
          </a:p>
        </p:txBody>
      </p:sp>
      <p:sp>
        <p:nvSpPr>
          <p:cNvPr id="136" name="Body Level One…"/>
          <p:cNvSpPr txBox="1"/>
          <p:nvPr>
            <p:ph type="body" sz="half" idx="1" hasCustomPrompt="1"/>
          </p:nvPr>
        </p:nvSpPr>
        <p:spPr>
          <a:xfrm>
            <a:off x="1753923" y="4939860"/>
            <a:ext cx="20876154" cy="3836280"/>
          </a:xfrm>
          <a:prstGeom prst="rect">
            <a:avLst/>
          </a:prstGeom>
        </p:spPr>
        <p:txBody>
          <a:bodyPr/>
          <a:lstStyle>
            <a:lvl1pPr marL="638923" indent="-469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  <a:lvl2pPr marL="638923" indent="-12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2pPr>
            <a:lvl3pPr marL="638923" indent="4445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3pPr>
            <a:lvl4pPr marL="638923" indent="9017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4pPr>
            <a:lvl5pPr marL="638923" indent="1358900">
              <a:spcBef>
                <a:spcPts val="0"/>
              </a:spcBef>
              <a:buSzTx/>
              <a:buNone/>
              <a:defRPr spc="-170" sz="85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5pPr>
          </a:lstStyle>
          <a:p>
            <a:pPr/>
            <a:r>
              <a:t>“Notable Quote”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13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 - 3 U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4" name="Bowl of salad with fried rice, boiled eggs, and chopsticks"/>
          <p:cNvSpPr/>
          <p:nvPr>
            <p:ph type="pic" sz="quarter" idx="21"/>
          </p:nvPr>
        </p:nvSpPr>
        <p:spPr>
          <a:xfrm>
            <a:off x="15760700" y="1016000"/>
            <a:ext cx="7439099" cy="5949678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5" name="Bowl with salmon cakes, salad, and hummus "/>
          <p:cNvSpPr/>
          <p:nvPr>
            <p:ph type="pic" sz="half" idx="22"/>
          </p:nvPr>
        </p:nvSpPr>
        <p:spPr>
          <a:xfrm>
            <a:off x="13500100" y="3978275"/>
            <a:ext cx="10439400" cy="12150181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6" name="Bowl of pappardelle pasta with parsley butter, roasted hazelnuts, and shaved parmesan cheese"/>
          <p:cNvSpPr/>
          <p:nvPr>
            <p:ph type="pic" idx="23"/>
          </p:nvPr>
        </p:nvSpPr>
        <p:spPr>
          <a:xfrm>
            <a:off x="-139700" y="495300"/>
            <a:ext cx="16611600" cy="124587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47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4" name="bowl of salad with fried rice, boiled eggs, and chopsticks"/>
          <p:cNvSpPr/>
          <p:nvPr>
            <p:ph type="pic" idx="21"/>
          </p:nvPr>
        </p:nvSpPr>
        <p:spPr>
          <a:xfrm>
            <a:off x="-1333500" y="-5524500"/>
            <a:ext cx="27051000" cy="216408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15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2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Avocados and limes"/>
          <p:cNvSpPr/>
          <p:nvPr>
            <p:ph type="pic" idx="21"/>
          </p:nvPr>
        </p:nvSpPr>
        <p:spPr>
          <a:xfrm>
            <a:off x="-1155700" y="-1295400"/>
            <a:ext cx="26746200" cy="16018933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22" name="Presentation Title"/>
          <p:cNvSpPr txBox="1"/>
          <p:nvPr>
            <p:ph type="title" hasCustomPrompt="1"/>
          </p:nvPr>
        </p:nvSpPr>
        <p:spPr>
          <a:xfrm>
            <a:off x="1206500" y="7124700"/>
            <a:ext cx="21971000" cy="4648200"/>
          </a:xfrm>
          <a:prstGeom prst="rect">
            <a:avLst/>
          </a:prstGeom>
        </p:spPr>
        <p:txBody>
          <a:bodyPr anchor="b"/>
          <a:lstStyle>
            <a:lvl1pPr>
              <a:defRPr spc="-232" sz="11600"/>
            </a:lvl1pPr>
          </a:lstStyle>
          <a:p>
            <a:pPr/>
            <a:r>
              <a:t>Presentation Title</a:t>
            </a:r>
          </a:p>
        </p:txBody>
      </p:sp>
      <p:sp>
        <p:nvSpPr>
          <p:cNvPr id="23" name="Author and Date"/>
          <p:cNvSpPr txBox="1"/>
          <p:nvPr>
            <p:ph type="body" sz="quarter" idx="22" hasCustomPrompt="1"/>
          </p:nvPr>
        </p:nvSpPr>
        <p:spPr>
          <a:xfrm>
            <a:off x="1207690" y="1106137"/>
            <a:ext cx="21968621" cy="636979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3600"/>
            </a:lvl1pPr>
          </a:lstStyle>
          <a:p>
            <a:pPr/>
            <a:r>
              <a:t>Author and Date</a:t>
            </a:r>
          </a:p>
        </p:txBody>
      </p:sp>
      <p:sp>
        <p:nvSpPr>
          <p:cNvPr id="24" name="Body Level One…"/>
          <p:cNvSpPr txBox="1"/>
          <p:nvPr>
            <p:ph type="body" sz="quarter" idx="1" hasCustomPrompt="1"/>
          </p:nvPr>
        </p:nvSpPr>
        <p:spPr>
          <a:xfrm>
            <a:off x="1206500" y="11609910"/>
            <a:ext cx="21971000" cy="1116952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Presentation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2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Photo 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Bowl with salmon cakes, salad, and hummus"/>
          <p:cNvSpPr/>
          <p:nvPr>
            <p:ph type="pic" idx="21"/>
          </p:nvPr>
        </p:nvSpPr>
        <p:spPr>
          <a:xfrm>
            <a:off x="10972800" y="-203200"/>
            <a:ext cx="12144837" cy="14135100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33" name="Slide Title"/>
          <p:cNvSpPr txBox="1"/>
          <p:nvPr>
            <p:ph type="title" hasCustomPrompt="1"/>
          </p:nvPr>
        </p:nvSpPr>
        <p:spPr>
          <a:xfrm>
            <a:off x="1206500" y="1270000"/>
            <a:ext cx="9779000" cy="5882273"/>
          </a:xfrm>
          <a:prstGeom prst="rect">
            <a:avLst/>
          </a:prstGeom>
        </p:spPr>
        <p:txBody>
          <a:bodyPr anchor="b"/>
          <a:lstStyle/>
          <a:p>
            <a:pPr/>
            <a:r>
              <a:t>Slide Title</a:t>
            </a:r>
          </a:p>
        </p:txBody>
      </p:sp>
      <p:sp>
        <p:nvSpPr>
          <p:cNvPr id="34" name="Body Level One…"/>
          <p:cNvSpPr txBox="1"/>
          <p:nvPr>
            <p:ph type="body" sz="quarter" idx="1" hasCustomPrompt="1"/>
          </p:nvPr>
        </p:nvSpPr>
        <p:spPr>
          <a:xfrm>
            <a:off x="1206500" y="7060576"/>
            <a:ext cx="9779000" cy="5385424"/>
          </a:xfrm>
          <a:prstGeom prst="rect">
            <a:avLst/>
          </a:prstGeom>
        </p:spPr>
        <p:txBody>
          <a:bodyPr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  <a:lvl2pPr marL="0" indent="4572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2pPr>
            <a:lvl3pPr marL="0" indent="9144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3pPr>
            <a:lvl4pPr marL="0" indent="13716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4pPr>
            <a:lvl5pPr marL="0" indent="182880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5pPr>
          </a:lstStyle>
          <a:p>
            <a:pPr/>
            <a:r>
              <a:t>Slide Subtitle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35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 &amp; 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lide Title"/>
          <p:cNvSpPr txBox="1"/>
          <p:nvPr>
            <p:ph type="title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43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21971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44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5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Bullet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Body Level One…"/>
          <p:cNvSpPr txBox="1"/>
          <p:nvPr>
            <p:ph type="body" idx="1" hasCustomPrompt="1"/>
          </p:nvPr>
        </p:nvSpPr>
        <p:spPr>
          <a:prstGeom prst="rect">
            <a:avLst/>
          </a:prstGeom>
        </p:spPr>
        <p:txBody>
          <a:bodyPr numCol="2" spcCol="1098550"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53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Pho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61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62" name="Bowl of pappardelle pasta with parsley butter, roasted hazelnuts, and shaved parmesan cheese"/>
          <p:cNvSpPr/>
          <p:nvPr>
            <p:ph type="pic" idx="22"/>
          </p:nvPr>
        </p:nvSpPr>
        <p:spPr>
          <a:xfrm>
            <a:off x="12192000" y="-407266"/>
            <a:ext cx="10916874" cy="14555832"/>
          </a:xfrm>
          <a:prstGeom prst="rect">
            <a:avLst/>
          </a:prstGeom>
        </p:spPr>
        <p:txBody>
          <a:bodyPr lIns="91439" tIns="45719" rIns="91439" bIns="45719">
            <a:noAutofit/>
          </a:bodyPr>
          <a:lstStyle/>
          <a:p>
            <a:pPr/>
          </a:p>
        </p:txBody>
      </p:sp>
      <p:sp>
        <p:nvSpPr>
          <p:cNvPr id="6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6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Sma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7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7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7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Title, Bullets &amp; Live Video Lar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" name="Slide Subtitle"/>
          <p:cNvSpPr txBox="1"/>
          <p:nvPr>
            <p:ph type="body" sz="quarter" idx="21" hasCustomPrompt="1"/>
          </p:nvPr>
        </p:nvSpPr>
        <p:spPr>
          <a:xfrm>
            <a:off x="1206500" y="2372962"/>
            <a:ext cx="9779000" cy="934780"/>
          </a:xfrm>
          <a:prstGeom prst="rect">
            <a:avLst/>
          </a:prstGeom>
        </p:spPr>
        <p:txBody>
          <a:bodyPr lIns="45719" tIns="45719" rIns="45719" bIns="45719"/>
          <a:lstStyle>
            <a:lvl1pPr marL="0" indent="0" defTabSz="825500">
              <a:lnSpc>
                <a:spcPct val="100000"/>
              </a:lnSpc>
              <a:spcBef>
                <a:spcPts val="0"/>
              </a:spcBef>
              <a:buSzTx/>
              <a:buNone/>
              <a:defRPr b="1" sz="5500"/>
            </a:lvl1pPr>
          </a:lstStyle>
          <a:p>
            <a:pPr/>
            <a:r>
              <a:t>Slide Subtitle</a:t>
            </a:r>
          </a:p>
        </p:txBody>
      </p:sp>
      <p:sp>
        <p:nvSpPr>
          <p:cNvPr id="82" name="Body Level One…"/>
          <p:cNvSpPr txBox="1"/>
          <p:nvPr>
            <p:ph type="body" sz="half" idx="1" hasCustomPrompt="1"/>
          </p:nvPr>
        </p:nvSpPr>
        <p:spPr>
          <a:xfrm>
            <a:off x="1206500" y="4248504"/>
            <a:ext cx="9779000" cy="8256630"/>
          </a:xfrm>
          <a:prstGeom prst="rect">
            <a:avLst/>
          </a:prstGeom>
        </p:spPr>
        <p:txBody>
          <a:bodyPr/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83" name="Slide Title"/>
          <p:cNvSpPr txBox="1"/>
          <p:nvPr>
            <p:ph type="title" hasCustomPrompt="1"/>
          </p:nvPr>
        </p:nvSpPr>
        <p:spPr>
          <a:xfrm>
            <a:off x="1206500" y="1079500"/>
            <a:ext cx="9779000" cy="1435100"/>
          </a:xfrm>
          <a:prstGeom prst="rect">
            <a:avLst/>
          </a:prstGeom>
        </p:spPr>
        <p:txBody>
          <a:bodyPr/>
          <a:lstStyle/>
          <a:p>
            <a:pPr/>
            <a:r>
              <a:t>Slide Title</a:t>
            </a:r>
          </a:p>
        </p:txBody>
      </p:sp>
      <p:sp>
        <p:nvSpPr>
          <p:cNvPr id="84" name="Slide Number"/>
          <p:cNvSpPr txBox="1"/>
          <p:nvPr>
            <p:ph type="sldNum" sz="quarter" idx="2"/>
          </p:nvPr>
        </p:nvSpPr>
        <p:spPr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type="tx" showMasterSp="1" showMasterPhAnim="1">
  <p:cSld name="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" name="Section Title"/>
          <p:cNvSpPr txBox="1"/>
          <p:nvPr>
            <p:ph type="title" hasCustomPrompt="1"/>
          </p:nvPr>
        </p:nvSpPr>
        <p:spPr>
          <a:xfrm>
            <a:off x="1206496" y="4533900"/>
            <a:ext cx="21971004" cy="4648200"/>
          </a:xfrm>
          <a:prstGeom prst="rect">
            <a:avLst/>
          </a:prstGeom>
        </p:spPr>
        <p:txBody>
          <a:bodyPr anchor="ctr"/>
          <a:lstStyle>
            <a:lvl1pPr>
              <a:defRPr b="0" spc="-232" sz="11600">
                <a:latin typeface="Helvetica Neue Medium"/>
                <a:ea typeface="Helvetica Neue Medium"/>
                <a:cs typeface="Helvetica Neue Medium"/>
                <a:sym typeface="Helvetica Neue Medium"/>
              </a:defRPr>
            </a:lvl1pPr>
          </a:lstStyle>
          <a:p>
            <a:pPr/>
            <a:r>
              <a:t>Section Title</a:t>
            </a:r>
          </a:p>
        </p:txBody>
      </p:sp>
      <p:sp>
        <p:nvSpPr>
          <p:cNvPr id="92" name="Slide Number"/>
          <p:cNvSpPr txBox="1"/>
          <p:nvPr>
            <p:ph type="sldNum" sz="quarter" idx="2"/>
          </p:nvPr>
        </p:nvSpPr>
        <p:spPr>
          <a:xfrm>
            <a:off x="12001499" y="13085233"/>
            <a:ext cx="368505" cy="374600"/>
          </a:xfrm>
          <a:prstGeom prst="rect">
            <a:avLst/>
          </a:prstGeom>
        </p:spPr>
        <p:txBody>
          <a:bodyPr/>
          <a:lstStyle/>
          <a:p>
            <a:pPr/>
            <a:fld id="{86CB4B4D-7CA3-9044-876B-883B54F8677D}" type="slidenum"/>
          </a:p>
        </p:txBody>
      </p:sp>
    </p:spTree>
  </p:cSld>
  <p:clrMapOvr>
    <a:masterClrMapping/>
  </p:clrMapOvr>
  <p:transition xmlns:p14="http://schemas.microsoft.com/office/powerpoint/2010/main" spd="med" advClick="1"/>
</p:sldLayout>
</file>

<file path=ppt/slideMasters/_rels/slideMaster1.xml.rels><?xml version="1.0" encoding="UTF-8"?>
<Relationships xmlns="http://schemas.openxmlformats.org/package/2006/relationships"><Relationship Id="rId1" Type="http://schemas.openxmlformats.org/officeDocument/2006/relationships/theme" Target="../theme/theme1.xml"/><Relationship Id="rId2" Type="http://schemas.openxmlformats.org/officeDocument/2006/relationships/slideLayout" Target="../slideLayouts/slideLayout1.xml"/><Relationship Id="rId3" Type="http://schemas.openxmlformats.org/officeDocument/2006/relationships/slideLayout" Target="../slideLayouts/slideLayout2.xml"/><Relationship Id="rId4" Type="http://schemas.openxmlformats.org/officeDocument/2006/relationships/slideLayout" Target="../slideLayouts/slideLayout3.xml"/><Relationship Id="rId5" Type="http://schemas.openxmlformats.org/officeDocument/2006/relationships/slideLayout" Target="../slideLayouts/slideLayout4.xml"/><Relationship Id="rId6" Type="http://schemas.openxmlformats.org/officeDocument/2006/relationships/slideLayout" Target="../slideLayouts/slideLayout5.xml"/><Relationship Id="rId7" Type="http://schemas.openxmlformats.org/officeDocument/2006/relationships/slideLayout" Target="../slideLayouts/slideLayout6.xml"/><Relationship Id="rId8" Type="http://schemas.openxmlformats.org/officeDocument/2006/relationships/slideLayout" Target="../slideLayouts/slideLayout7.xml"/><Relationship Id="rId9" Type="http://schemas.openxmlformats.org/officeDocument/2006/relationships/slideLayout" Target="../slideLayouts/slideLayout8.xml"/><Relationship Id="rId10" Type="http://schemas.openxmlformats.org/officeDocument/2006/relationships/slideLayout" Target="../slideLayouts/slideLayout9.xml"/><Relationship Id="rId11" Type="http://schemas.openxmlformats.org/officeDocument/2006/relationships/slideLayout" Target="../slideLayouts/slideLayout10.xml"/><Relationship Id="rId12" Type="http://schemas.openxmlformats.org/officeDocument/2006/relationships/slideLayout" Target="../slideLayouts/slideLayout11.xml"/><Relationship Id="rId13" Type="http://schemas.openxmlformats.org/officeDocument/2006/relationships/slideLayout" Target="../slideLayouts/slideLayout12.xml"/><Relationship Id="rId14" Type="http://schemas.openxmlformats.org/officeDocument/2006/relationships/slideLayout" Target="../slideLayouts/slideLayout13.xml"/><Relationship Id="rId15" Type="http://schemas.openxmlformats.org/officeDocument/2006/relationships/slideLayout" Target="../slideLayouts/slideLayout14.xml"/><Relationship Id="rId16" Type="http://schemas.openxmlformats.org/officeDocument/2006/relationships/slideLayout" Target="../slideLayouts/slideLayout15.xml"/><Relationship Id="rId17" Type="http://schemas.openxmlformats.org/officeDocument/2006/relationships/slideLayout" Target="../slideLayouts/slideLayout16.xml"/><Relationship Id="rId18" Type="http://schemas.openxmlformats.org/officeDocument/2006/relationships/slideLayout" Target="../slideLayouts/slideLayout17.xml"/>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>
  <p:cSld>
    <p:bg>
      <p:bgPr>
        <a:solidFill>
          <a:srgbClr val="FFFFFF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Title"/>
          <p:cNvSpPr txBox="1"/>
          <p:nvPr>
            <p:ph type="title" hasCustomPrompt="1"/>
          </p:nvPr>
        </p:nvSpPr>
        <p:spPr>
          <a:xfrm>
            <a:off x="1206500" y="1079500"/>
            <a:ext cx="21971000" cy="1433163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Title</a:t>
            </a:r>
          </a:p>
        </p:txBody>
      </p:sp>
      <p:sp>
        <p:nvSpPr>
          <p:cNvPr id="3" name="Body Level One…"/>
          <p:cNvSpPr txBox="1"/>
          <p:nvPr>
            <p:ph type="body" idx="1" hasCustomPrompt="1"/>
          </p:nvPr>
        </p:nvSpPr>
        <p:spPr>
          <a:xfrm>
            <a:off x="1206500" y="4248504"/>
            <a:ext cx="21971000" cy="8256012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>
            <a:normAutofit fontScale="100000" lnSpcReduction="0"/>
          </a:bodyPr>
          <a:lstStyle/>
          <a:p>
            <a:pPr/>
            <a:r>
              <a:t>Slide bullet text</a:t>
            </a:r>
          </a:p>
          <a:p>
            <a:pPr lvl="1"/>
            <a:r>
              <a:t/>
            </a:r>
          </a:p>
          <a:p>
            <a:pPr lvl="2"/>
            <a:r>
              <a:t/>
            </a:r>
          </a:p>
          <a:p>
            <a:pPr lvl="3"/>
            <a:r>
              <a:t/>
            </a:r>
          </a:p>
          <a:p>
            <a:pPr lvl="4"/>
            <a:r>
              <a:t/>
            </a:r>
          </a:p>
        </p:txBody>
      </p:sp>
      <p:sp>
        <p:nvSpPr>
          <p:cNvPr id="4" name="Slide Number"/>
          <p:cNvSpPr txBox="1"/>
          <p:nvPr>
            <p:ph type="sldNum" sz="quarter" idx="2"/>
          </p:nvPr>
        </p:nvSpPr>
        <p:spPr>
          <a:xfrm>
            <a:off x="12001499" y="13080999"/>
            <a:ext cx="368505" cy="374600"/>
          </a:xfrm>
          <a:prstGeom prst="rect">
            <a:avLst/>
          </a:prstGeom>
          <a:ln w="12700">
            <a:miter lim="400000"/>
          </a:ln>
        </p:spPr>
        <p:txBody>
          <a:bodyPr wrap="none" lIns="50800" tIns="50800" rIns="50800" bIns="50800" anchor="b">
            <a:spAutoFit/>
          </a:bodyPr>
          <a:lstStyle>
            <a:lvl1pPr algn="ctr" defTabSz="584200">
              <a:lnSpc>
                <a:spcPct val="100000"/>
              </a:lnSpc>
              <a:spcBef>
                <a:spcPts val="0"/>
              </a:spcBef>
              <a:defRPr sz="1800"/>
            </a:lvl1pPr>
          </a:lstStyle>
          <a:p>
            <a:pPr/>
            <a:fld id="{86CB4B4D-7CA3-9044-876B-883B54F8677D}" type="slidenum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  <p:sldLayoutId id="2147483660" r:id="rId13"/>
    <p:sldLayoutId id="2147483661" r:id="rId14"/>
    <p:sldLayoutId id="2147483662" r:id="rId15"/>
    <p:sldLayoutId id="2147483663" r:id="rId16"/>
    <p:sldLayoutId id="2147483664" r:id="rId17"/>
    <p:sldLayoutId id="2147483665" r:id="rId18"/>
  </p:sldLayoutIdLst>
  <p:transition xmlns:p14="http://schemas.microsoft.com/office/powerpoint/2010/main" spd="med" advClick="1"/>
  <p:txStyles>
    <p:titleStyle>
      <a:lvl1pPr marL="0" marR="0" indent="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l" defTabSz="2438338" rtl="0" latinLnBrk="0">
        <a:lnSpc>
          <a:spcPct val="8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1" baseline="0" cap="none" i="0" spc="-170" strike="noStrike" sz="85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titleStyle>
    <p:bodyStyle>
      <a:lvl1pPr marL="609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1pPr>
      <a:lvl2pPr marL="1219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2pPr>
      <a:lvl3pPr marL="1828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3pPr>
      <a:lvl4pPr marL="2438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4pPr>
      <a:lvl5pPr marL="30480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5pPr>
      <a:lvl6pPr marL="36576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6pPr>
      <a:lvl7pPr marL="42672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7pPr>
      <a:lvl8pPr marL="48768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8pPr>
      <a:lvl9pPr marL="5486400" marR="0" indent="-609600" algn="l" defTabSz="2438338" rtl="0" latinLnBrk="0">
        <a:lnSpc>
          <a:spcPct val="90000"/>
        </a:lnSpc>
        <a:spcBef>
          <a:spcPts val="4500"/>
        </a:spcBef>
        <a:spcAft>
          <a:spcPts val="0"/>
        </a:spcAft>
        <a:buClrTx/>
        <a:buSzPct val="123000"/>
        <a:buFontTx/>
        <a:buChar char="•"/>
        <a:tabLst/>
        <a:defRPr b="0" baseline="0" cap="none" i="0" spc="0" strike="noStrike" sz="4800" u="none">
          <a:solidFill>
            <a:srgbClr val="000000"/>
          </a:solidFill>
          <a:uFillTx/>
          <a:latin typeface="+mn-lt"/>
          <a:ea typeface="+mn-ea"/>
          <a:cs typeface="+mn-cs"/>
          <a:sym typeface="Helvetica Neue"/>
        </a:defRPr>
      </a:lvl9pPr>
    </p:bodyStyle>
    <p:otherStyle>
      <a:lvl1pPr marL="0" marR="0" indent="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1pPr>
      <a:lvl2pPr marL="0" marR="0" indent="457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2pPr>
      <a:lvl3pPr marL="0" marR="0" indent="914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3pPr>
      <a:lvl4pPr marL="0" marR="0" indent="1371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4pPr>
      <a:lvl5pPr marL="0" marR="0" indent="18288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5pPr>
      <a:lvl6pPr marL="0" marR="0" indent="22860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6pPr>
      <a:lvl7pPr marL="0" marR="0" indent="27432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7pPr>
      <a:lvl8pPr marL="0" marR="0" indent="32004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8pPr>
      <a:lvl9pPr marL="0" marR="0" indent="3657600" algn="ctr" defTabSz="584200" rtl="0" latinLnBrk="0">
        <a:lnSpc>
          <a:spcPct val="100000"/>
        </a:lnSpc>
        <a:spcBef>
          <a:spcPts val="0"/>
        </a:spcBef>
        <a:spcAft>
          <a:spcPts val="0"/>
        </a:spcAft>
        <a:buClrTx/>
        <a:buSzTx/>
        <a:buFontTx/>
        <a:buNone/>
        <a:tabLst/>
        <a:defRPr b="0" baseline="0" cap="none" i="0" spc="0" strike="noStrike" sz="1800" u="none">
          <a:solidFill>
            <a:schemeClr val="tx1"/>
          </a:solidFill>
          <a:uFillTx/>
          <a:latin typeface="+mn-lt"/>
          <a:ea typeface="+mn-ea"/>
          <a:cs typeface="+mn-cs"/>
          <a:sym typeface="Helvetica Neue"/>
        </a:defRPr>
      </a:lvl9pPr>
    </p:otherStyle>
  </p:txStyles>
</p:sldMaster>
</file>

<file path=ppt/slides/_rels/slide1.xml.rels><?xml version="1.0" encoding="UTF-8"?>
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image" Target="../media/image1.tif"/><Relationship Id="rId3" Type="http://schemas.openxmlformats.org/officeDocument/2006/relationships/image" Target="../media/image2.tif"/>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xmlns:m="http://schemas.openxmlformats.org/officeDocument/2006/math" xmlns:a14="http://schemas.microsoft.com/office/drawing/2010/main" showMasterSp="1" showMasterPhAnim="1">
  <p:cSld>
    <p:bg>
      <p:bgPr>
        <a:solidFill>
          <a:srgbClr val="FFD6D4"/>
        </a:solidFill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1" name="Lalchuda Kadva Patidar Samaj"/>
          <p:cNvSpPr txBox="1"/>
          <p:nvPr>
            <p:ph type="ctrTitle"/>
          </p:nvPr>
        </p:nvSpPr>
        <p:spPr>
          <a:xfrm>
            <a:off x="1206498" y="9450644"/>
            <a:ext cx="21971004" cy="2179658"/>
          </a:xfrm>
          <a:prstGeom prst="rect">
            <a:avLst/>
          </a:prstGeom>
        </p:spPr>
        <p:txBody>
          <a:bodyPr/>
          <a:lstStyle/>
          <a:p>
            <a:pPr/>
            <a:r>
              <a:t>Lalchuda Kadva Patidar Samaj</a:t>
            </a:r>
          </a:p>
        </p:txBody>
      </p:sp>
      <p:sp>
        <p:nvSpPr>
          <p:cNvPr id="172" name="North America"/>
          <p:cNvSpPr txBox="1"/>
          <p:nvPr>
            <p:ph type="subTitle" sz="quarter" idx="1"/>
          </p:nvPr>
        </p:nvSpPr>
        <p:spPr>
          <a:xfrm>
            <a:off x="1206500" y="11777176"/>
            <a:ext cx="21971000" cy="1905001"/>
          </a:xfrm>
          <a:prstGeom prst="rect">
            <a:avLst/>
          </a:prstGeom>
        </p:spPr>
        <p:txBody>
          <a:bodyPr/>
          <a:lstStyle/>
          <a:p>
            <a:pPr/>
            <a:r>
              <a:t>North America</a:t>
            </a:r>
          </a:p>
        </p:txBody>
      </p:sp>
      <p:pic>
        <p:nvPicPr>
          <p:cNvPr id="173" name="Image" descr="Image"/>
          <p:cNvPicPr>
            <a:picLocks noChangeAspect="1"/>
          </p:cNvPicPr>
          <p:nvPr/>
        </p:nvPicPr>
        <p:blipFill>
          <a:blip r:embed="rId2">
            <a:extLst/>
          </a:blip>
          <a:stretch>
            <a:fillRect/>
          </a:stretch>
        </p:blipFill>
        <p:spPr>
          <a:xfrm>
            <a:off x="1589591" y="2241519"/>
            <a:ext cx="5270415" cy="4394820"/>
          </a:xfrm>
          <a:prstGeom prst="rect">
            <a:avLst/>
          </a:prstGeom>
          <a:ln w="12700">
            <a:miter lim="400000"/>
          </a:ln>
        </p:spPr>
      </p:pic>
      <p:pic>
        <p:nvPicPr>
          <p:cNvPr id="174" name="Image" descr="Image"/>
          <p:cNvPicPr>
            <a:picLocks noChangeAspect="1"/>
          </p:cNvPicPr>
          <p:nvPr/>
        </p:nvPicPr>
        <p:blipFill>
          <a:blip r:embed="rId3">
            <a:extLst/>
          </a:blip>
          <a:stretch>
            <a:fillRect/>
          </a:stretch>
        </p:blipFill>
        <p:spPr>
          <a:xfrm>
            <a:off x="15617186" y="464105"/>
            <a:ext cx="5562601" cy="8483601"/>
          </a:xfrm>
          <a:prstGeom prst="rect">
            <a:avLst/>
          </a:prstGeom>
          <a:ln w="12700">
            <a:miter lim="400000"/>
          </a:ln>
        </p:spPr>
      </p:pic>
      <p:sp>
        <p:nvSpPr>
          <p:cNvPr id="175" name="Convention 2025"/>
          <p:cNvSpPr txBox="1"/>
          <p:nvPr/>
        </p:nvSpPr>
        <p:spPr>
          <a:xfrm>
            <a:off x="1206498" y="6772236"/>
            <a:ext cx="11552050" cy="2179657"/>
          </a:xfrm>
          <a:prstGeom prst="rect">
            <a:avLst/>
          </a:prstGeom>
          <a:ln w="12700">
            <a:miter lim="400000"/>
          </a:ln>
          <a:extLst>
            <a:ext uri="{C572A759-6A51-4108-AA02-DFA0A04FC94B}">
              <ma14:wrappingTextBoxFlag xmlns:ma14="http://schemas.microsoft.com/office/mac/drawingml/2011/main" val="1"/>
            </a:ext>
          </a:extLst>
        </p:spPr>
        <p:txBody>
          <a:bodyPr lIns="50800" tIns="50800" rIns="50800" bIns="50800" anchor="b">
            <a:normAutofit fontScale="100000" lnSpcReduction="0"/>
          </a:bodyPr>
          <a:lstStyle>
            <a:lvl1pPr>
              <a:lnSpc>
                <a:spcPct val="80000"/>
              </a:lnSpc>
              <a:spcBef>
                <a:spcPts val="0"/>
              </a:spcBef>
              <a:defRPr b="1" spc="-232" sz="11600">
                <a:solidFill>
                  <a:srgbClr val="FF4B30"/>
                </a:solidFill>
              </a:defRPr>
            </a:lvl1pPr>
          </a:lstStyle>
          <a:p>
            <a:pPr/>
            <a:r>
              <a:t>Convention 2025</a:t>
            </a:r>
          </a:p>
        </p:txBody>
      </p:sp>
    </p:spTree>
  </p:cSld>
  <p:clrMapOvr>
    <a:masterClrMapping/>
  </p:clrMapOvr>
  <p:transition xmlns:p14="http://schemas.microsoft.com/office/powerpoint/2010/main" spd="med" advClick="1"/>
</p:sld>
</file>

<file path=ppt/theme/theme1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ppt/theme/theme2.xml><?xml version="1.0" encoding="utf-8"?>
<a:theme xmlns:a="http://schemas.openxmlformats.org/drawingml/2006/main" xmlns:r="http://schemas.openxmlformats.org/officeDocument/2006/relationships" name="21_BasicWhite">
  <a:themeElements>
    <a:clrScheme name="21_BasicWhite">
      <a:dk1>
        <a:srgbClr val="000000"/>
      </a:dk1>
      <a:lt1>
        <a:srgbClr val="FFFFFF"/>
      </a:lt1>
      <a:dk2>
        <a:srgbClr val="5E5E5E"/>
      </a:dk2>
      <a:lt2>
        <a:srgbClr val="D5D5D5"/>
      </a:lt2>
      <a:accent1>
        <a:srgbClr val="00A2FF"/>
      </a:accent1>
      <a:accent2>
        <a:srgbClr val="16E7CF"/>
      </a:accent2>
      <a:accent3>
        <a:srgbClr val="61D836"/>
      </a:accent3>
      <a:accent4>
        <a:srgbClr val="FFD932"/>
      </a:accent4>
      <a:accent5>
        <a:srgbClr val="FF644E"/>
      </a:accent5>
      <a:accent6>
        <a:srgbClr val="FF42A1"/>
      </a:accent6>
      <a:hlink>
        <a:srgbClr val="0000FF"/>
      </a:hlink>
      <a:folHlink>
        <a:srgbClr val="FF00FF"/>
      </a:folHlink>
    </a:clrScheme>
    <a:fontScheme name="21_BasicWhite">
      <a:majorFont>
        <a:latin typeface="Helvetica Neue"/>
        <a:ea typeface="Helvetica Neue"/>
        <a:cs typeface="Helvetica Neue"/>
      </a:majorFont>
      <a:minorFont>
        <a:latin typeface="Helvetica Neue"/>
        <a:ea typeface="Helvetica Neue"/>
        <a:cs typeface="Helvetica Neue"/>
      </a:minorFont>
    </a:fontScheme>
    <a:fmtScheme name="21_BasicWhit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29999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4999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/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000000"/>
        </a:solidFill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ctr" defTabSz="825500" rtl="0" fontAlgn="auto" latinLnBrk="0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3200" u="none" kumimoji="0" normalizeH="0">
            <a:ln>
              <a:noFill/>
            </a:ln>
            <a:solidFill>
              <a:srgbClr val="FFFFFF"/>
            </a:solidFill>
            <a:effectLst/>
            <a:uFillTx/>
            <a:latin typeface="Helvetica Neue Medium"/>
            <a:ea typeface="Helvetica Neue Medium"/>
            <a:cs typeface="Helvetica Neue Medium"/>
            <a:sym typeface="Helvetica Neue Medium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spDef>
    <a:lnDef>
      <a:spPr>
        <a:noFill/>
        <a:ln w="25400" cap="flat">
          <a:solidFill>
            <a:srgbClr val="000000"/>
          </a:solidFill>
          <a:prstDash val="solid"/>
          <a:miter lim="400000"/>
        </a:ln>
        <a:effectLst/>
        <a:sp3d/>
      </a:spPr>
      <a:bodyPr rot="0" spcFirstLastPara="1" vertOverflow="overflow" horzOverflow="overflow" vert="horz" wrap="square" lIns="91439" tIns="45719" rIns="91439" bIns="45719" numCol="1" spcCol="38100" rtlCol="0" anchor="t" upright="0">
        <a:noAutofit/>
      </a:bodyPr>
      <a:lstStyle>
        <a:def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lnDef>
    <a:txDef>
      <a:spPr>
        <a:noFill/>
        <a:ln w="12700" cap="flat">
          <a:noFill/>
          <a:miter lim="400000"/>
        </a:ln>
        <a:effectLst/>
        <a:sp3d/>
      </a:spPr>
      <a:bodyPr rot="0" spcFirstLastPara="1" vertOverflow="overflow" horzOverflow="overflow" vert="horz" wrap="square" lIns="50800" tIns="50800" rIns="50800" bIns="50800" numCol="1" spcCol="38100" rtlCol="0" anchor="ctr" upright="0">
        <a:spAutoFit/>
      </a:bodyPr>
      <a:lstStyle>
        <a:defPPr marL="0" marR="0" indent="0" algn="l" defTabSz="2438338" rtl="0" fontAlgn="auto" latinLnBrk="0" hangingPunct="0">
          <a:lnSpc>
            <a:spcPct val="90000"/>
          </a:lnSpc>
          <a:spcBef>
            <a:spcPts val="450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4800" u="none" kumimoji="0" normalizeH="0">
            <a:ln>
              <a:noFill/>
            </a:ln>
            <a:solidFill>
              <a:srgbClr val="000000"/>
            </a:solidFill>
            <a:effectLst/>
            <a:uFillTx/>
            <a:latin typeface="+mn-lt"/>
            <a:ea typeface="+mn-ea"/>
            <a:cs typeface="+mn-cs"/>
            <a:sym typeface="Helvetica Neue"/>
          </a:defRPr>
        </a:defPPr>
        <a:lvl1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1pPr>
        <a:lvl2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2pPr>
        <a:lvl3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3pPr>
        <a:lvl4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4pPr>
        <a:lvl5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5pPr>
        <a:lvl6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6pPr>
        <a:lvl7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7pPr>
        <a:lvl8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8pPr>
        <a:lvl9pPr marL="0" marR="0" indent="0" algn="l" defTabSz="914400" rtl="0" fontAlgn="auto" latinLnBrk="1" hangingPunct="0">
          <a:lnSpc>
            <a:spcPct val="100000"/>
          </a:lnSpc>
          <a:spcBef>
            <a:spcPts val="0"/>
          </a:spcBef>
          <a:spcAft>
            <a:spcPts val="0"/>
          </a:spcAft>
          <a:buClrTx/>
          <a:buSzTx/>
          <a:buFontTx/>
          <a:buNone/>
          <a:tabLst/>
          <a:defRPr b="0" baseline="0" cap="none" i="0" spc="0" strike="noStrike" sz="1800" u="none" kumimoji="0" normalizeH="0">
            <a:ln>
              <a:noFill/>
            </a:ln>
            <a:solidFill>
              <a:srgbClr val="000000"/>
            </a:solidFill>
            <a:effectLst/>
            <a:uFillTx/>
          </a:defRPr>
        </a:lvl9pPr>
      </a:lstStyle>
      <a:style>
        <a:lnRef idx="0"/>
        <a:fillRef idx="0"/>
        <a:effectRef idx="0"/>
        <a:fontRef idx="none"/>
      </a:style>
    </a:txDef>
  </a:objectDefaults>
</a:theme>
</file>

<file path=docProps/app.xml><?xml version="1.0" encoding="utf-8"?>
<Properties xmlns="http://schemas.openxmlformats.org/officeDocument/2006/extended-properties" xmlns:vt="http://schemas.openxmlformats.org/officeDocument/2006/docPropsVTypes"/>
</file>

<file path=docProps/core.xml><?xml version="1.0" encoding="utf-8"?>
<cp:coreProperties xmlns:cp="http://schemas.openxmlformats.org/package/2006/metadata/core-properties" xmlns:dc="http://purl.org/dc/elements/1.1/" xmlns:dcterms="http://purl.org/dc/terms/" xmlns:xsi="http://www.w3.org/2001/XMLSchema-instance"/>
</file>