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3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7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D6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alchuda Kadva Patidar Samaj"/>
          <p:cNvSpPr txBox="1"/>
          <p:nvPr>
            <p:ph type="ctrTitle"/>
          </p:nvPr>
        </p:nvSpPr>
        <p:spPr>
          <a:xfrm>
            <a:off x="1206498" y="9450644"/>
            <a:ext cx="21971004" cy="2179658"/>
          </a:xfrm>
          <a:prstGeom prst="rect">
            <a:avLst/>
          </a:prstGeom>
        </p:spPr>
        <p:txBody>
          <a:bodyPr/>
          <a:lstStyle/>
          <a:p>
            <a:pPr/>
            <a:r>
              <a:t>Lalchuda Kadva Patidar Samaj</a:t>
            </a:r>
          </a:p>
        </p:txBody>
      </p:sp>
      <p:sp>
        <p:nvSpPr>
          <p:cNvPr id="172" name="North America"/>
          <p:cNvSpPr txBox="1"/>
          <p:nvPr>
            <p:ph type="subTitle" sz="quarter" idx="1"/>
          </p:nvPr>
        </p:nvSpPr>
        <p:spPr>
          <a:xfrm>
            <a:off x="1206500" y="11777176"/>
            <a:ext cx="21971000" cy="1905001"/>
          </a:xfrm>
          <a:prstGeom prst="rect">
            <a:avLst/>
          </a:prstGeom>
        </p:spPr>
        <p:txBody>
          <a:bodyPr/>
          <a:lstStyle/>
          <a:p>
            <a:pPr/>
            <a:r>
              <a:t>North America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9591" y="2241519"/>
            <a:ext cx="5270415" cy="43948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617186" y="464105"/>
            <a:ext cx="5562601" cy="848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Convention 2025"/>
          <p:cNvSpPr txBox="1"/>
          <p:nvPr/>
        </p:nvSpPr>
        <p:spPr>
          <a:xfrm>
            <a:off x="1206498" y="6772236"/>
            <a:ext cx="11552050" cy="2179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lnSpc>
                <a:spcPct val="80000"/>
              </a:lnSpc>
              <a:spcBef>
                <a:spcPts val="0"/>
              </a:spcBef>
              <a:defRPr b="1" spc="-232" sz="11600">
                <a:solidFill>
                  <a:srgbClr val="FF4B30"/>
                </a:solidFill>
              </a:defRPr>
            </a:lvl1pPr>
          </a:lstStyle>
          <a:p>
            <a:pPr/>
            <a:r>
              <a:t>Convention 2025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